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2" r:id="rId2"/>
    <p:sldId id="29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eorc.jaxa.jp/ptree/index_j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-1" y="57361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0" y="548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PM2.5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vs. MAX-DOAS AEC vs.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MASINGAR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20" y="662858"/>
            <a:ext cx="6905880" cy="3970182"/>
          </a:xfrm>
          <a:prstGeom prst="rect">
            <a:avLst/>
          </a:prstGeom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53" y="4705213"/>
            <a:ext cx="1982194" cy="162155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33533" y="4730680"/>
            <a:ext cx="1816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 19 3:00 </a:t>
            </a:r>
            <a:r>
              <a:rPr kumimoji="1" lang="en-US" altLang="ja-JP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kumimoji="1" lang="ja-JP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1905601" y="3874168"/>
            <a:ext cx="681189" cy="8033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 descr="画面の領域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48" y="4705213"/>
            <a:ext cx="1958707" cy="1621553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2960373" y="3892216"/>
            <a:ext cx="315547" cy="79225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706061" y="4751622"/>
            <a:ext cx="186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 20 12:00 </a:t>
            </a:r>
            <a:r>
              <a:rPr kumimoji="1" lang="en-US" altLang="ja-JP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kumimoji="1" lang="ja-JP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図 17" descr="画面の領域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415" y="4705213"/>
            <a:ext cx="1910645" cy="1621552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827597" y="4751622"/>
            <a:ext cx="186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 22 12:00 </a:t>
            </a:r>
            <a:r>
              <a:rPr kumimoji="1" lang="en-US" altLang="ja-JP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kumimoji="1" lang="ja-JP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3581350" y="3911457"/>
            <a:ext cx="1677150" cy="7408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 descr="画面の領域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920" y="4705213"/>
            <a:ext cx="1923011" cy="1605570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6791920" y="4730680"/>
            <a:ext cx="186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 25 12:00 </a:t>
            </a:r>
            <a:r>
              <a:rPr kumimoji="1" lang="en-US" altLang="ja-JP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kumimoji="1" lang="ja-JP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4571999" y="3903954"/>
            <a:ext cx="2863517" cy="7804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33533" y="6321600"/>
            <a:ext cx="8289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It seems that cold front with China’s air pollution brought high </a:t>
            </a:r>
            <a:r>
              <a:rPr kumimoji="1" lang="en-US" altLang="ja-JP" sz="1400" dirty="0" err="1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PM</a:t>
            </a:r>
            <a:r>
              <a:rPr kumimoji="1" lang="en-US" altLang="ja-JP" sz="14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2.5</a:t>
            </a:r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events (Nov. 19, 25).</a:t>
            </a:r>
          </a:p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High </a:t>
            </a:r>
            <a:r>
              <a:rPr kumimoji="1" lang="en-US" altLang="ja-JP" sz="1400" dirty="0" err="1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PM</a:t>
            </a:r>
            <a:r>
              <a:rPr kumimoji="1" lang="en-US" altLang="ja-JP" sz="1400" baseline="-25000" dirty="0" err="1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2.5</a:t>
            </a:r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event on Nov. 22 was not calculated by </a:t>
            </a:r>
            <a:r>
              <a:rPr kumimoji="1" lang="en-US" altLang="ja-JP" sz="1400" dirty="0" err="1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MASINGAR</a:t>
            </a:r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model.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777160" y="4410169"/>
            <a:ext cx="35282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</a:t>
            </a:r>
            <a:r>
              <a:rPr lang="en-GB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www.eorc.jaxa.jp</a:t>
            </a:r>
            <a:r>
              <a:rPr lang="en-GB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en-GB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ptree</a:t>
            </a:r>
            <a:r>
              <a:rPr lang="en-GB" altLang="ja-JP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en-GB" altLang="ja-JP" sz="14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index_j.html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8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-1" y="57361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0" y="548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Prediction of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AOT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SPRINTARS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for 20191129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PRINTARS aerosol forec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07" y="1609223"/>
            <a:ext cx="4433637" cy="332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RINTARS aerosol foreca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44" y="1609222"/>
            <a:ext cx="4403556" cy="330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514350" y="1238298"/>
            <a:ext cx="1816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Nov. 29 9:00 </a:t>
            </a:r>
            <a:r>
              <a:rPr kumimoji="1"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57013" y="1238298"/>
            <a:ext cx="1985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Nov. 29 15:00 </a:t>
            </a:r>
            <a:r>
              <a:rPr kumimoji="1"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3538" y="5291584"/>
            <a:ext cx="807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SPRINTARS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model calculated that </a:t>
            </a:r>
            <a:r>
              <a:rPr kumimoji="1" lang="en-US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AOT550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around Chiba would be around 0.1-0.2 in the morning and decrease in the afternoon.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103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120</cp:revision>
  <dcterms:created xsi:type="dcterms:W3CDTF">2013-05-01T02:16:19Z</dcterms:created>
  <dcterms:modified xsi:type="dcterms:W3CDTF">2019-11-28T14:20:26Z</dcterms:modified>
</cp:coreProperties>
</file>